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a5237a8888c04845"/>
  </p:sldMasterIdLst>
  <p:sldIdLst>
    <p:sldId id="264" r:id="R7d6f2e1bf44247da"/>
    <p:sldId id="265" r:id="Rf1a6bce6af764c6a"/>
    <p:sldId id="266" r:id="Raeeab993dedc4069"/>
    <p:sldId id="267" r:id="R66ff7f7375534a39"/>
    <p:sldId id="268" r:id="R0b2b8c727f5a458c"/>
    <p:sldId id="269" r:id="R1572292c9dfc4226"/>
    <p:sldId id="270" r:id="R22d95e638f264e1b"/>
    <p:sldId id="271" r:id="Rb3fa40cba1914c2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a5237a8888c04845" /><Relationship Type="http://schemas.openxmlformats.org/officeDocument/2006/relationships/theme" Target="/ppt/slideMasters/theme/theme2.xml" Id="R1da5b97c0f7e4b2d" /><Relationship Type="http://schemas.openxmlformats.org/officeDocument/2006/relationships/slide" Target="/ppt/slides/slide9.xml" Id="R7d6f2e1bf44247da" /><Relationship Type="http://schemas.openxmlformats.org/officeDocument/2006/relationships/slide" Target="/ppt/slides/slidea.xml" Id="Rf1a6bce6af764c6a" /><Relationship Type="http://schemas.openxmlformats.org/officeDocument/2006/relationships/slide" Target="/ppt/slides/slideb.xml" Id="Raeeab993dedc4069" /><Relationship Type="http://schemas.openxmlformats.org/officeDocument/2006/relationships/slide" Target="/ppt/slides/slidec.xml" Id="R66ff7f7375534a39" /><Relationship Type="http://schemas.openxmlformats.org/officeDocument/2006/relationships/tableStyles" Target="/ppt/tableStyles.xml" Id="Ra315aa25615e45d5" /><Relationship Type="http://schemas.openxmlformats.org/officeDocument/2006/relationships/slide" Target="/ppt/slides/slided.xml" Id="R0b2b8c727f5a458c" /><Relationship Type="http://schemas.openxmlformats.org/officeDocument/2006/relationships/slide" Target="/ppt/slides/slidee.xml" Id="R1572292c9dfc4226" /><Relationship Type="http://schemas.openxmlformats.org/officeDocument/2006/relationships/slide" Target="/ppt/slides/slidef.xml" Id="R22d95e638f264e1b" /><Relationship Type="http://schemas.openxmlformats.org/officeDocument/2006/relationships/slide" Target="/ppt/slides/slide10.xml" Id="Rb3fa40cba1914c26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4549068c13848bd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4482b2946ae485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a5fad85edd1426a" /><Relationship Type="http://schemas.openxmlformats.org/officeDocument/2006/relationships/slideMaster" Target="/ppt/slideMasters/slideMaster2.xml" Id="R9a743363a801472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6016d7807e64767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a5fad85edd1426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22633ac34c664fb6" /><Relationship Type="http://schemas.openxmlformats.org/officeDocument/2006/relationships/slideLayout" Target="/ppt/slideLayouts/slideLayout2.xml" Id="R562079720bdf4672" /><Relationship Type="http://schemas.openxmlformats.org/officeDocument/2006/relationships/slideLayout" Target="/ppt/slideLayouts/slideLayout3.xml" Id="R1cde9838567741d2" /><Relationship Type="http://schemas.openxmlformats.org/officeDocument/2006/relationships/slideLayout" Target="/ppt/slideLayouts/slideLayout4.xml" Id="Rf0784010c9464c16" /><Relationship Type="http://schemas.openxmlformats.org/officeDocument/2006/relationships/slideLayout" Target="/ppt/slideLayouts/slideLayout5.xml" Id="R46aa13460b334e37" /><Relationship Type="http://schemas.openxmlformats.org/officeDocument/2006/relationships/image" Target="/ppt/media/image2.bin" Id="Raea36a4d7a2b4a8e" /><Relationship Type="http://schemas.openxmlformats.org/officeDocument/2006/relationships/image" Target="/ppt/media/image.bin" Id="R8e460f4889c24fa7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aea36a4d7a2b4a8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8e460f4889c24fa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0784010c9464c16"/>
    <p:sldLayoutId id="2147483652" r:id="R1cde9838567741d2"/>
    <p:sldLayoutId id="2147483651" r:id="R562079720bdf4672"/>
    <p:sldLayoutId id="2147483654" r:id="R46aa13460b334e3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8e56b98785248c0" /><Relationship Type="http://schemas.openxmlformats.org/officeDocument/2006/relationships/chart" Target="/ppt/slides/charts/chart29.xml" Id="R2dbd5bbfc14c4d93" /><Relationship Type="http://schemas.openxmlformats.org/officeDocument/2006/relationships/chart" Target="/ppt/slides/charts/chart2a.xml" Id="R14374c64f97c4b3e" /><Relationship Type="http://schemas.openxmlformats.org/officeDocument/2006/relationships/chart" Target="/ppt/slides/charts/chart2b.xml" Id="Rd9f0cc2773994e8a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46149787a3d04b47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1608b0ba4d8b4358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decf2f1e99d04bea" /><Relationship Type="http://schemas.openxmlformats.org/officeDocument/2006/relationships/slideLayout" Target="/ppt/slideLayouts/slideLayout5.xml" Id="R045d968cd0e04fb5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28e66dc0bb14a73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279d18a7f44342ed" /><Relationship Type="http://schemas.openxmlformats.org/officeDocument/2006/relationships/image" Target="/ppt/media/image4.bin" Id="R13d308f922034009" /><Relationship Type="http://schemas.openxmlformats.org/officeDocument/2006/relationships/slideLayout" Target="/ppt/slideLayouts/slideLayout5.xml" Id="R0eb9ba288d5b4dbb" /><Relationship Type="http://schemas.openxmlformats.org/officeDocument/2006/relationships/chart" Target="/ppt/slides/charts/chart15.xml" Id="R55799c2e16e549b1" /><Relationship Type="http://schemas.openxmlformats.org/officeDocument/2006/relationships/chart" Target="/ppt/slides/charts/chart16.xml" Id="R7cecd006cd704b1b" /><Relationship Type="http://schemas.openxmlformats.org/officeDocument/2006/relationships/chart" Target="/ppt/slides/charts/chart17.xml" Id="Rcdf5fa2be6a74252" /><Relationship Type="http://schemas.openxmlformats.org/officeDocument/2006/relationships/chart" Target="/ppt/slides/charts/chart18.xml" Id="R1f8fcd4856a643b5" /><Relationship Type="http://schemas.openxmlformats.org/officeDocument/2006/relationships/chart" Target="/ppt/slides/charts/chart19.xml" Id="R6e0bb8dd12b74f00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fc79e0ad61a242c3" /><Relationship Type="http://schemas.openxmlformats.org/officeDocument/2006/relationships/image" Target="/ppt/media/image4.bin" Id="R902575d31e8d429c" /><Relationship Type="http://schemas.openxmlformats.org/officeDocument/2006/relationships/slideLayout" Target="/ppt/slideLayouts/slideLayout5.xml" Id="R6c2cd0a7ebb94227" /><Relationship Type="http://schemas.openxmlformats.org/officeDocument/2006/relationships/chart" Target="/ppt/slides/charts/chart1b.xml" Id="R564b9e18b2794210" /><Relationship Type="http://schemas.openxmlformats.org/officeDocument/2006/relationships/chart" Target="/ppt/slides/charts/chart1c.xml" Id="Rd2f3a95baf2c48f0" /><Relationship Type="http://schemas.openxmlformats.org/officeDocument/2006/relationships/chart" Target="/ppt/slides/charts/chart1d.xml" Id="Rba253f0f62cf4eef" /><Relationship Type="http://schemas.openxmlformats.org/officeDocument/2006/relationships/chart" Target="/ppt/slides/charts/chart1e.xml" Id="R142611e37d2b4858" /><Relationship Type="http://schemas.openxmlformats.org/officeDocument/2006/relationships/chart" Target="/ppt/slides/charts/chart1f.xml" Id="R21d1e77c4b2b457b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9fb81950b18d4359" /><Relationship Type="http://schemas.openxmlformats.org/officeDocument/2006/relationships/image" Target="/ppt/media/image4.bin" Id="R0a78a09d92d74bf0" /><Relationship Type="http://schemas.openxmlformats.org/officeDocument/2006/relationships/slideLayout" Target="/ppt/slideLayouts/slideLayout5.xml" Id="R69e5ee97c7ec4701" /><Relationship Type="http://schemas.openxmlformats.org/officeDocument/2006/relationships/chart" Target="/ppt/slides/charts/chart21.xml" Id="R50804589212a43ef" /><Relationship Type="http://schemas.openxmlformats.org/officeDocument/2006/relationships/chart" Target="/ppt/slides/charts/chart22.xml" Id="R9bd8613d84f941b7" /><Relationship Type="http://schemas.openxmlformats.org/officeDocument/2006/relationships/chart" Target="/ppt/slides/charts/chart23.xml" Id="R9da3e0f19433457c" /><Relationship Type="http://schemas.openxmlformats.org/officeDocument/2006/relationships/chart" Target="/ppt/slides/charts/chart24.xml" Id="R83957dbb8ce44ce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Fräntorpsgatan 57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5.733083</c:v>
              </c:pt>
              <c:pt idx="1">
                <c:v>5.143617</c:v>
              </c:pt>
              <c:pt idx="2">
                <c:v>5.708995</c:v>
              </c:pt>
              <c:pt idx="3">
                <c:v>5.570588</c:v>
              </c:pt>
              <c:pt idx="4">
                <c:v>5.842857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Rävlyan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5.104167</c:v>
              </c:pt>
              <c:pt idx="1">
                <c:v>4.444444</c:v>
              </c:pt>
              <c:pt idx="2">
                <c:v>5.121212</c:v>
              </c:pt>
              <c:pt idx="3">
                <c:v>4.909091</c:v>
              </c:pt>
              <c:pt idx="4">
                <c:v>5.250000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2012</c:v>
              </c:pt>
              <c:pt idx="1">
                <c:v>2011</c:v>
              </c:pt>
            </c:strLit>
          </c:cat>
          <c:val>
            <c:numLit>
              <c:formatCode>General</c:formatCode>
              <c:ptCount val="2"/>
              <c:pt idx="0">
                <c:v>0.666667</c:v>
              </c:pt>
              <c:pt idx="1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0.666667</c:v>
              </c:pt>
              <c:pt idx="1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0.750000</c:v>
              </c:pt>
              <c:pt idx="1">
                <c:v>0.250000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Rävlyan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dbd5bbfc14c4d93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14374c64f97c4b3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9f0cc2773994e8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Rävlyan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Fräntorpsgatan 57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Rävlyan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decf2f1e99d04be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Rävlyan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799c2e16e549b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cecd006cd704b1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df5fa2be6a7425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f8fcd4856a643b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e0bb8dd12b74f0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79d18a7f44342e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3d308f92203400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Rävlyan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64b9e18b279421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2f3a95baf2c48f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a253f0f62cf4ee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42611e37d2b485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1d1e77c4b2b457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c79e0ad61a242c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02575d31e8d429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Rävlyan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0804589212a43e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bd8613d84f941b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da3e0f19433457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3957dbb8ce44ce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fb81950b18d435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a78a09d92d74bf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2017-02-01T10:47:20.136Z</dcterms:created>
  <dcterms:modified xsi:type="dcterms:W3CDTF">2017-02-01T10:47:20.136Z</dcterms:modified>
</cp:coreProperties>
</file>